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88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5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25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12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88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2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23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48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92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84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68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41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взаимодействия инвестора 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администрацией муниципального образования Динской район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95107" y="955262"/>
            <a:ext cx="2080749" cy="60153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Инвестор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255484" y="2174676"/>
            <a:ext cx="1656184" cy="936104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МО Динской район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1259632" y="3865739"/>
            <a:ext cx="2160240" cy="914400"/>
          </a:xfrm>
          <a:prstGeom prst="hexag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экономики, инвестиций и проектной деятельности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1416181" y="1556792"/>
            <a:ext cx="0" cy="597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297501" y="1048961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Направление заявления </a:t>
            </a:r>
            <a:r>
              <a:rPr lang="ru-RU" sz="900" dirty="0" smtClean="0"/>
              <a:t>(телефонное, письменное, через Инвестиционный портал)</a:t>
            </a:r>
            <a:endParaRPr lang="ru-RU" sz="9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619672" y="3110780"/>
            <a:ext cx="0" cy="7549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54876" y="3205840"/>
            <a:ext cx="140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Регистрация входящего обращения, определение ответственного</a:t>
            </a:r>
            <a:endParaRPr lang="ru-RU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3444934" y="3769134"/>
            <a:ext cx="20121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Информирование</a:t>
            </a:r>
            <a:r>
              <a:rPr lang="ru-RU" sz="900" dirty="0" smtClean="0"/>
              <a:t> </a:t>
            </a:r>
            <a:r>
              <a:rPr lang="ru-RU" sz="800" dirty="0" smtClean="0"/>
              <a:t>ведомства</a:t>
            </a:r>
            <a:r>
              <a:rPr lang="ru-RU" sz="800" dirty="0" smtClean="0"/>
              <a:t>, проведение совещаний, встреч, информационно- разъяснительное </a:t>
            </a:r>
            <a:r>
              <a:rPr lang="ru-RU" sz="800" dirty="0" err="1" smtClean="0"/>
              <a:t>сопровожение</a:t>
            </a:r>
            <a:endParaRPr lang="ru-RU" sz="8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88224" y="1779923"/>
            <a:ext cx="216024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развития бизнеса</a:t>
            </a: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внешнеэкономической деятельности </a:t>
            </a: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60232" y="2784946"/>
            <a:ext cx="2185121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Агенство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привлечению инвестиций 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57072" y="4202255"/>
            <a:ext cx="2859344" cy="45088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ТЭК и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ЖКХ</a:t>
            </a:r>
          </a:p>
          <a:p>
            <a:pPr lvl="0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вопросам </a:t>
            </a:r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тех. присоединения</a:t>
            </a:r>
          </a:p>
          <a:p>
            <a:pPr lvl="0"/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инженерным </a:t>
            </a:r>
            <a:r>
              <a:rPr lang="ru-RU" sz="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сетям)</a:t>
            </a:r>
            <a:endParaRPr lang="ru-RU" sz="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527800" y="4770904"/>
            <a:ext cx="2788616" cy="457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имущественных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</a:p>
          <a:p>
            <a:pPr lvl="0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просы </a:t>
            </a: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с </a:t>
            </a:r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предоставлением</a:t>
            </a: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з/у)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" name="Скругленный прямоугольник 1023"/>
          <p:cNvSpPr/>
          <p:nvPr/>
        </p:nvSpPr>
        <p:spPr>
          <a:xfrm>
            <a:off x="5544506" y="5301208"/>
            <a:ext cx="2771910" cy="70235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архитектуры и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градостроительства</a:t>
            </a:r>
          </a:p>
          <a:p>
            <a:pPr lvl="0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корректировки </a:t>
            </a:r>
            <a:r>
              <a:rPr lang="ru-RU" sz="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ген.плана</a:t>
            </a:r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ПЗЗ, изменения категории, выдача разрешительной </a:t>
            </a:r>
            <a:r>
              <a:rPr lang="ru-RU" sz="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документации)</a:t>
            </a:r>
            <a:endParaRPr lang="ru-RU" sz="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80111" y="6084556"/>
            <a:ext cx="2736305" cy="64360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строительства, транспорта и дорожного хозяйства </a:t>
            </a:r>
          </a:p>
          <a:p>
            <a:pPr lvl="0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примыкания к дорогам местного </a:t>
            </a:r>
            <a:r>
              <a:rPr lang="ru-RU" sz="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значения)</a:t>
            </a:r>
            <a:endParaRPr lang="ru-RU" sz="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258589" y="2642728"/>
            <a:ext cx="2088232" cy="112640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Инвестиционный уполномоченный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58" name="Прямая со стрелкой 1057"/>
          <p:cNvCxnSpPr/>
          <p:nvPr/>
        </p:nvCxnSpPr>
        <p:spPr>
          <a:xfrm flipV="1">
            <a:off x="3334164" y="4350979"/>
            <a:ext cx="2159571" cy="1534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0" name="Прямая со стрелкой 1059"/>
          <p:cNvCxnSpPr>
            <a:endCxn id="31" idx="1"/>
          </p:cNvCxnSpPr>
          <p:nvPr/>
        </p:nvCxnSpPr>
        <p:spPr>
          <a:xfrm>
            <a:off x="3297501" y="4581128"/>
            <a:ext cx="2230299" cy="4183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4" name="Прямая со стрелкой 1063"/>
          <p:cNvCxnSpPr>
            <a:endCxn id="1024" idx="1"/>
          </p:cNvCxnSpPr>
          <p:nvPr/>
        </p:nvCxnSpPr>
        <p:spPr>
          <a:xfrm>
            <a:off x="3258589" y="4653136"/>
            <a:ext cx="2285917" cy="99924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6" name="Прямая со стрелкой 1065"/>
          <p:cNvCxnSpPr>
            <a:stCxn id="6" idx="1"/>
          </p:cNvCxnSpPr>
          <p:nvPr/>
        </p:nvCxnSpPr>
        <p:spPr>
          <a:xfrm>
            <a:off x="3191272" y="4780139"/>
            <a:ext cx="2388839" cy="13851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8" name="Прямая соединительная линия 1067"/>
          <p:cNvCxnSpPr>
            <a:stCxn id="6" idx="3"/>
          </p:cNvCxnSpPr>
          <p:nvPr/>
        </p:nvCxnSpPr>
        <p:spPr>
          <a:xfrm flipH="1">
            <a:off x="827584" y="4322939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0" name="Прямая соединительная линия 1069"/>
          <p:cNvCxnSpPr/>
          <p:nvPr/>
        </p:nvCxnSpPr>
        <p:spPr>
          <a:xfrm flipV="1">
            <a:off x="827584" y="1302876"/>
            <a:ext cx="0" cy="30200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2" name="Прямая со стрелкой 1071"/>
          <p:cNvCxnSpPr>
            <a:endCxn id="4" idx="1"/>
          </p:cNvCxnSpPr>
          <p:nvPr/>
        </p:nvCxnSpPr>
        <p:spPr>
          <a:xfrm flipV="1">
            <a:off x="827584" y="1256027"/>
            <a:ext cx="367523" cy="46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5" name="TextBox 1074"/>
          <p:cNvSpPr txBox="1"/>
          <p:nvPr/>
        </p:nvSpPr>
        <p:spPr>
          <a:xfrm rot="16200000">
            <a:off x="-976601" y="2724457"/>
            <a:ext cx="31037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Информационно-разъяснительное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83" name="Прямая со стрелкой 1082"/>
          <p:cNvCxnSpPr>
            <a:stCxn id="6" idx="5"/>
          </p:cNvCxnSpPr>
          <p:nvPr/>
        </p:nvCxnSpPr>
        <p:spPr>
          <a:xfrm flipV="1">
            <a:off x="3191272" y="3529005"/>
            <a:ext cx="253662" cy="3367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7" name="Прямая со стрелкой 1086"/>
          <p:cNvCxnSpPr/>
          <p:nvPr/>
        </p:nvCxnSpPr>
        <p:spPr>
          <a:xfrm flipV="1">
            <a:off x="1763688" y="3110780"/>
            <a:ext cx="0" cy="7549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9" name="Прямая со стрелкой 1088"/>
          <p:cNvCxnSpPr/>
          <p:nvPr/>
        </p:nvCxnSpPr>
        <p:spPr>
          <a:xfrm flipV="1">
            <a:off x="1547664" y="1556793"/>
            <a:ext cx="0" cy="5977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1" name="Прямая со стрелкой 1090"/>
          <p:cNvCxnSpPr/>
          <p:nvPr/>
        </p:nvCxnSpPr>
        <p:spPr>
          <a:xfrm flipH="1" flipV="1">
            <a:off x="3131840" y="1556793"/>
            <a:ext cx="648072" cy="11881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3" name="Прямая со стрелкой 1092"/>
          <p:cNvCxnSpPr/>
          <p:nvPr/>
        </p:nvCxnSpPr>
        <p:spPr>
          <a:xfrm flipH="1" flipV="1">
            <a:off x="2911668" y="2784946"/>
            <a:ext cx="422496" cy="2120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5" name="Прямая со стрелкой 1094"/>
          <p:cNvCxnSpPr/>
          <p:nvPr/>
        </p:nvCxnSpPr>
        <p:spPr>
          <a:xfrm flipV="1">
            <a:off x="5346820" y="2264539"/>
            <a:ext cx="1241403" cy="8462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7" name="Прямая со стрелкой 1096"/>
          <p:cNvCxnSpPr>
            <a:stCxn id="22" idx="6"/>
          </p:cNvCxnSpPr>
          <p:nvPr/>
        </p:nvCxnSpPr>
        <p:spPr>
          <a:xfrm>
            <a:off x="5346821" y="3205931"/>
            <a:ext cx="1313411" cy="2823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7848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124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взаимодействия инвестора  с администрацией муниципального образования Динской район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user63</dc:creator>
  <cp:lastModifiedBy>user63</cp:lastModifiedBy>
  <cp:revision>21</cp:revision>
  <cp:lastPrinted>2024-02-02T09:07:43Z</cp:lastPrinted>
  <dcterms:created xsi:type="dcterms:W3CDTF">2024-01-30T13:03:15Z</dcterms:created>
  <dcterms:modified xsi:type="dcterms:W3CDTF">2024-02-02T09:15:04Z</dcterms:modified>
</cp:coreProperties>
</file>